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82"/>
    <p:restoredTop sz="96327"/>
  </p:normalViewPr>
  <p:slideViewPr>
    <p:cSldViewPr snapToGrid="0" snapToObjects="1">
      <p:cViewPr varScale="1">
        <p:scale>
          <a:sx n="77" d="100"/>
          <a:sy n="7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2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181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957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771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39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7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7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3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8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38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09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DB36-01B6-274B-B43E-C2C5E8EFE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Detection and Recognition from Scenes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F834B-06D2-5A45-8FF3-C0EF808CC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Varun Sharma</a:t>
            </a:r>
          </a:p>
        </p:txBody>
      </p:sp>
    </p:spTree>
    <p:extLst>
      <p:ext uri="{BB962C8B-B14F-4D97-AF65-F5344CB8AC3E}">
        <p14:creationId xmlns:p14="http://schemas.microsoft.com/office/powerpoint/2010/main" val="351065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8D2AC-BD41-A443-BD68-DA7A8B3D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Group Study Room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CA6AE-1E8E-B94D-B905-E801B6BC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9" b="2"/>
          <a:stretch/>
        </p:blipFill>
        <p:spPr>
          <a:xfrm rot="5400000">
            <a:off x="5717458" y="383458"/>
            <a:ext cx="6858000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4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BAFEA-03BB-E746-8BBB-BE7BB00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A69DB-D7A0-2246-AF12-FBBC4FEFC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9" b="2"/>
          <a:stretch/>
        </p:blipFill>
        <p:spPr>
          <a:xfrm rot="5400000">
            <a:off x="5717458" y="383458"/>
            <a:ext cx="6858000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8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85EF8-4B6C-3140-AE3F-35A38E0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Quiet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8A9D9-7369-6F4E-93A1-E78AE2BC3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79" r="22908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214B2-99AA-5D49-B16E-BBA1635F2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972" b="18624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C3BFD-137B-4440-8864-5A92835E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MIDDLEBOROUGH</a:t>
            </a:r>
          </a:p>
        </p:txBody>
      </p:sp>
    </p:spTree>
    <p:extLst>
      <p:ext uri="{BB962C8B-B14F-4D97-AF65-F5344CB8AC3E}">
        <p14:creationId xmlns:p14="http://schemas.microsoft.com/office/powerpoint/2010/main" val="82570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A6AD6D-200A-8E40-81A7-32FF3AF3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ESTATE AGENTS SAXSONS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845D-A353-DD48-8AA5-4313A4066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480364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685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385EC-2A68-6941-8F11-C899EA14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22" b="28000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F6DAA-A942-F849-A602-F32BCAC0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CAPUTO’S BAKE SHOP</a:t>
            </a:r>
          </a:p>
        </p:txBody>
      </p:sp>
    </p:spTree>
    <p:extLst>
      <p:ext uri="{BB962C8B-B14F-4D97-AF65-F5344CB8AC3E}">
        <p14:creationId xmlns:p14="http://schemas.microsoft.com/office/powerpoint/2010/main" val="216397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35ABC-2C30-A54E-AB92-D711C72AF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431" b="21165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04A06-8BAF-4444-B34A-AA0B8DD8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Fails</a:t>
            </a:r>
          </a:p>
        </p:txBody>
      </p:sp>
    </p:spTree>
    <p:extLst>
      <p:ext uri="{BB962C8B-B14F-4D97-AF65-F5344CB8AC3E}">
        <p14:creationId xmlns:p14="http://schemas.microsoft.com/office/powerpoint/2010/main" val="193146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0065B-50A6-DA45-9004-8FE74BDE4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18" b="39777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EEA8B-CB2B-214F-A5AF-CB4F300F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ALTO</a:t>
            </a:r>
          </a:p>
        </p:txBody>
      </p:sp>
    </p:spTree>
    <p:extLst>
      <p:ext uri="{BB962C8B-B14F-4D97-AF65-F5344CB8AC3E}">
        <p14:creationId xmlns:p14="http://schemas.microsoft.com/office/powerpoint/2010/main" val="1752349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3646-BF72-9C44-BB68-56786E94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230DF-FFB0-9A4E-8F9B-70F5B620F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(Potentially) write a script to make installation easier</a:t>
            </a:r>
          </a:p>
          <a:p>
            <a:r>
              <a:rPr lang="en-US" dirty="0"/>
              <a:t>Get feedback from Dan about usability, getting everything running,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Move on to chat logs</a:t>
            </a:r>
          </a:p>
        </p:txBody>
      </p:sp>
    </p:spTree>
    <p:extLst>
      <p:ext uri="{BB962C8B-B14F-4D97-AF65-F5344CB8AC3E}">
        <p14:creationId xmlns:p14="http://schemas.microsoft.com/office/powerpoint/2010/main" val="317611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E94E-2776-4243-8AE1-B8F677D6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A0A03-7E5D-4E49-B9AF-F096ABA7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OpenCV bugs and got massive improvements on performance</a:t>
            </a:r>
          </a:p>
          <a:p>
            <a:r>
              <a:rPr lang="en-US" dirty="0"/>
              <a:t>Developed within a </a:t>
            </a:r>
            <a:r>
              <a:rPr lang="en-US" dirty="0" err="1"/>
              <a:t>Conda</a:t>
            </a:r>
            <a:r>
              <a:rPr lang="en-US" dirty="0"/>
              <a:t> env (does this need changing)</a:t>
            </a:r>
          </a:p>
          <a:p>
            <a:r>
              <a:rPr lang="en-US" dirty="0"/>
              <a:t>Padding = 0.05 or 0.1 works best (sometimes 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07EC1-B69D-4141-9378-3647EC387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794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28920-4F74-5244-AF89-BD420483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ARBOR | CAR WASH </a:t>
            </a:r>
          </a:p>
        </p:txBody>
      </p:sp>
    </p:spTree>
    <p:extLst>
      <p:ext uri="{BB962C8B-B14F-4D97-AF65-F5344CB8AC3E}">
        <p14:creationId xmlns:p14="http://schemas.microsoft.com/office/powerpoint/2010/main" val="186485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6086B-3509-904E-9755-F940E1F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AS IMPALA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34552-982C-9A47-9BAF-BE262013A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36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0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07BDBEC-EC36-4734-B516-663EEBCD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88B4357-0429-4651-AF18-8561664DC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134FB-D5C3-7948-8D0A-D7C11FE3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EE IMPALA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7C038F8-B082-44F5-A588-B56017FF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86558211-00D9-48F0-AE94-B95B15282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14F4F-D998-8940-A235-D65154108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9" r="3913" b="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B612C5-259C-3642-BD6D-E64B9EB6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Fails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03488-5704-0F44-B69A-A2B044FE7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090537"/>
            <a:ext cx="10916463" cy="270182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9561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BEA404-EBD7-314B-880E-00D51ED2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Fails (more or less)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DE6F7-90AC-534D-83A5-9A016BBFA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035953"/>
            <a:ext cx="10916463" cy="28109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46591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00BA-39E7-D045-A64D-3BD0871C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86EAC-9A18-1D41-8557-57E73299C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9" b="2"/>
          <a:stretch/>
        </p:blipFill>
        <p:spPr>
          <a:xfrm rot="5400000">
            <a:off x="5717458" y="383458"/>
            <a:ext cx="6858000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4DC8C-72C4-3948-909C-39B39A29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45B48-C54E-6749-9852-E027979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9" b="2"/>
          <a:stretch/>
        </p:blipFill>
        <p:spPr>
          <a:xfrm rot="5400000">
            <a:off x="5717458" y="383458"/>
            <a:ext cx="6858000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68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</Words>
  <Application>Microsoft Macintosh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2</vt:lpstr>
      <vt:lpstr>Quotable</vt:lpstr>
      <vt:lpstr>Text Detection and Recognition from Scenes</vt:lpstr>
      <vt:lpstr>Progress So Far</vt:lpstr>
      <vt:lpstr>ARBOR | CAR WASH </vt:lpstr>
      <vt:lpstr>AS IMPALA</vt:lpstr>
      <vt:lpstr>EE IMPALA </vt:lpstr>
      <vt:lpstr>Fails</vt:lpstr>
      <vt:lpstr>Fails (more or less)</vt:lpstr>
      <vt:lpstr>Fails</vt:lpstr>
      <vt:lpstr>Fails</vt:lpstr>
      <vt:lpstr>Group Study Room</vt:lpstr>
      <vt:lpstr>Fails</vt:lpstr>
      <vt:lpstr>Quiet Study</vt:lpstr>
      <vt:lpstr>MIDDLEBOROUGH</vt:lpstr>
      <vt:lpstr>ESTATE AGENTS SAXSONS</vt:lpstr>
      <vt:lpstr>CAPUTO’S BAKE SHOP</vt:lpstr>
      <vt:lpstr>Fails</vt:lpstr>
      <vt:lpstr>ALTO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Detection and Recognition from Scenes</dc:title>
  <dc:creator>Varun Sharma</dc:creator>
  <cp:lastModifiedBy>Varun Sharma</cp:lastModifiedBy>
  <cp:revision>1</cp:revision>
  <dcterms:created xsi:type="dcterms:W3CDTF">2020-02-12T10:43:59Z</dcterms:created>
  <dcterms:modified xsi:type="dcterms:W3CDTF">2020-02-12T10:47:31Z</dcterms:modified>
</cp:coreProperties>
</file>